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1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7"/>
    <p:restoredTop sz="94627"/>
  </p:normalViewPr>
  <p:slideViewPr>
    <p:cSldViewPr snapToGrid="0" snapToObjects="1">
      <p:cViewPr>
        <p:scale>
          <a:sx n="168" d="100"/>
          <a:sy n="168" d="100"/>
        </p:scale>
        <p:origin x="46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88555-3B7E-8B44-BFD3-58185F502E80}" type="doc">
      <dgm:prSet loTypeId="urn:microsoft.com/office/officeart/2005/8/layout/vList4" loCatId="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F5A89F-E49E-1842-9754-B8576BBB2946}">
      <dgm:prSet phldrT="[Text]"/>
      <dgm:spPr/>
      <dgm:t>
        <a:bodyPr/>
        <a:lstStyle/>
        <a:p>
          <a:r>
            <a:rPr lang="en-US" dirty="0"/>
            <a:t>Your code</a:t>
          </a:r>
        </a:p>
      </dgm:t>
    </dgm:pt>
    <dgm:pt modelId="{609EB72D-E9B5-7F48-82FE-591B0DA102CD}" type="parTrans" cxnId="{2464D76C-9D00-B941-B8BC-8C8E0A3AFE57}">
      <dgm:prSet/>
      <dgm:spPr/>
      <dgm:t>
        <a:bodyPr/>
        <a:lstStyle/>
        <a:p>
          <a:endParaRPr lang="en-US"/>
        </a:p>
      </dgm:t>
    </dgm:pt>
    <dgm:pt modelId="{620E5040-822C-B444-8948-E2A47D9BF123}" type="sibTrans" cxnId="{2464D76C-9D00-B941-B8BC-8C8E0A3AFE57}">
      <dgm:prSet/>
      <dgm:spPr/>
      <dgm:t>
        <a:bodyPr/>
        <a:lstStyle/>
        <a:p>
          <a:endParaRPr lang="en-US"/>
        </a:p>
      </dgm:t>
    </dgm:pt>
    <dgm:pt modelId="{29EC774B-B48B-024E-9104-6147E8AD87A7}">
      <dgm:prSet phldrT="[Text]"/>
      <dgm:spPr/>
      <dgm:t>
        <a:bodyPr/>
        <a:lstStyle/>
        <a:p>
          <a:r>
            <a:rPr lang="en-US" dirty="0"/>
            <a:t>Ubuntu / Base</a:t>
          </a:r>
        </a:p>
      </dgm:t>
    </dgm:pt>
    <dgm:pt modelId="{362947A2-681D-6E42-B0E9-A7A174956226}" type="parTrans" cxnId="{A77FF34F-BEDB-8B43-9242-2F35CCEEDCCB}">
      <dgm:prSet/>
      <dgm:spPr/>
      <dgm:t>
        <a:bodyPr/>
        <a:lstStyle/>
        <a:p>
          <a:endParaRPr lang="en-US"/>
        </a:p>
      </dgm:t>
    </dgm:pt>
    <dgm:pt modelId="{E3E52699-BFA9-6942-AEDB-85726C500149}" type="sibTrans" cxnId="{A77FF34F-BEDB-8B43-9242-2F35CCEEDCCB}">
      <dgm:prSet/>
      <dgm:spPr/>
      <dgm:t>
        <a:bodyPr/>
        <a:lstStyle/>
        <a:p>
          <a:endParaRPr lang="en-US"/>
        </a:p>
      </dgm:t>
    </dgm:pt>
    <dgm:pt modelId="{9A92BC41-58ED-2240-B5DA-8CCBD6793223}">
      <dgm:prSet phldrT="[Text]"/>
      <dgm:spPr/>
      <dgm:t>
        <a:bodyPr/>
        <a:lstStyle/>
        <a:p>
          <a:r>
            <a:rPr lang="en-US" dirty="0"/>
            <a:t>Docker</a:t>
          </a:r>
        </a:p>
      </dgm:t>
    </dgm:pt>
    <dgm:pt modelId="{19542054-3230-D64E-8522-E3D1AAA9A48A}" type="parTrans" cxnId="{8A065DCC-9F96-C34B-9DAD-58D2E0D732E7}">
      <dgm:prSet/>
      <dgm:spPr/>
      <dgm:t>
        <a:bodyPr/>
        <a:lstStyle/>
        <a:p>
          <a:endParaRPr lang="en-US"/>
        </a:p>
      </dgm:t>
    </dgm:pt>
    <dgm:pt modelId="{39B7D658-37EA-054F-B272-A683BE73FE78}" type="sibTrans" cxnId="{8A065DCC-9F96-C34B-9DAD-58D2E0D732E7}">
      <dgm:prSet/>
      <dgm:spPr/>
      <dgm:t>
        <a:bodyPr/>
        <a:lstStyle/>
        <a:p>
          <a:endParaRPr lang="en-US"/>
        </a:p>
      </dgm:t>
    </dgm:pt>
    <dgm:pt modelId="{17546ADF-8AE8-CE4F-B149-4C95676198A8}">
      <dgm:prSet/>
      <dgm:spPr/>
      <dgm:t>
        <a:bodyPr/>
        <a:lstStyle/>
        <a:p>
          <a:r>
            <a:rPr lang="en-US" dirty="0"/>
            <a:t>Host</a:t>
          </a:r>
        </a:p>
      </dgm:t>
    </dgm:pt>
    <dgm:pt modelId="{90903E05-BC91-2847-A048-0D8B59BA6247}" type="parTrans" cxnId="{8F1C4CDF-20D1-C245-81EA-1F23834E136B}">
      <dgm:prSet/>
      <dgm:spPr/>
      <dgm:t>
        <a:bodyPr/>
        <a:lstStyle/>
        <a:p>
          <a:endParaRPr lang="en-US"/>
        </a:p>
      </dgm:t>
    </dgm:pt>
    <dgm:pt modelId="{EC9E611C-091A-B544-AA3E-D03DE1457EA3}" type="sibTrans" cxnId="{8F1C4CDF-20D1-C245-81EA-1F23834E136B}">
      <dgm:prSet/>
      <dgm:spPr/>
      <dgm:t>
        <a:bodyPr/>
        <a:lstStyle/>
        <a:p>
          <a:endParaRPr lang="en-US"/>
        </a:p>
      </dgm:t>
    </dgm:pt>
    <dgm:pt modelId="{09BE7967-694A-5643-9DD2-91CF99C828D7}" type="pres">
      <dgm:prSet presAssocID="{0B188555-3B7E-8B44-BFD3-58185F502E80}" presName="linear" presStyleCnt="0">
        <dgm:presLayoutVars>
          <dgm:dir/>
          <dgm:resizeHandles val="exact"/>
        </dgm:presLayoutVars>
      </dgm:prSet>
      <dgm:spPr/>
    </dgm:pt>
    <dgm:pt modelId="{199BD07C-C29C-1543-913D-2F548FF57431}" type="pres">
      <dgm:prSet presAssocID="{1AF5A89F-E49E-1842-9754-B8576BBB2946}" presName="comp" presStyleCnt="0"/>
      <dgm:spPr/>
    </dgm:pt>
    <dgm:pt modelId="{79D66530-879F-A540-AB3B-DF22A6D2D678}" type="pres">
      <dgm:prSet presAssocID="{1AF5A89F-E49E-1842-9754-B8576BBB2946}" presName="box" presStyleLbl="node1" presStyleIdx="0" presStyleCnt="4"/>
      <dgm:spPr/>
    </dgm:pt>
    <dgm:pt modelId="{4836A5A1-B747-AD44-894E-7106D64F78FA}" type="pres">
      <dgm:prSet presAssocID="{1AF5A89F-E49E-1842-9754-B8576BBB2946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  <dgm:pt modelId="{A824A4AC-9121-744B-83FE-9CD7052AF8C5}" type="pres">
      <dgm:prSet presAssocID="{1AF5A89F-E49E-1842-9754-B8576BBB2946}" presName="text" presStyleLbl="node1" presStyleIdx="0" presStyleCnt="4">
        <dgm:presLayoutVars>
          <dgm:bulletEnabled val="1"/>
        </dgm:presLayoutVars>
      </dgm:prSet>
      <dgm:spPr/>
    </dgm:pt>
    <dgm:pt modelId="{C861389F-FE06-434E-B37D-37E50682EE45}" type="pres">
      <dgm:prSet presAssocID="{620E5040-822C-B444-8948-E2A47D9BF123}" presName="spacer" presStyleCnt="0"/>
      <dgm:spPr/>
    </dgm:pt>
    <dgm:pt modelId="{61CE55DB-CD53-0C46-A56A-04289B39EDE8}" type="pres">
      <dgm:prSet presAssocID="{29EC774B-B48B-024E-9104-6147E8AD87A7}" presName="comp" presStyleCnt="0"/>
      <dgm:spPr/>
    </dgm:pt>
    <dgm:pt modelId="{6E01E6C2-8EFA-7740-8900-5C75381536CE}" type="pres">
      <dgm:prSet presAssocID="{29EC774B-B48B-024E-9104-6147E8AD87A7}" presName="box" presStyleLbl="node1" presStyleIdx="1" presStyleCnt="4"/>
      <dgm:spPr/>
    </dgm:pt>
    <dgm:pt modelId="{B34A6B69-59F5-3D48-B0D7-ED4E854BFB85}" type="pres">
      <dgm:prSet presAssocID="{29EC774B-B48B-024E-9104-6147E8AD87A7}" presName="img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0" b="-80000"/>
          </a:stretch>
        </a:blipFill>
      </dgm:spPr>
    </dgm:pt>
    <dgm:pt modelId="{886F671C-B01A-104B-B620-ED065F4E3F80}" type="pres">
      <dgm:prSet presAssocID="{29EC774B-B48B-024E-9104-6147E8AD87A7}" presName="text" presStyleLbl="node1" presStyleIdx="1" presStyleCnt="4">
        <dgm:presLayoutVars>
          <dgm:bulletEnabled val="1"/>
        </dgm:presLayoutVars>
      </dgm:prSet>
      <dgm:spPr/>
    </dgm:pt>
    <dgm:pt modelId="{82C45E00-2B06-7F4C-B05C-4E9556639197}" type="pres">
      <dgm:prSet presAssocID="{E3E52699-BFA9-6942-AEDB-85726C500149}" presName="spacer" presStyleCnt="0"/>
      <dgm:spPr/>
    </dgm:pt>
    <dgm:pt modelId="{428738FF-CCA4-494C-877A-7470A229F3E3}" type="pres">
      <dgm:prSet presAssocID="{9A92BC41-58ED-2240-B5DA-8CCBD6793223}" presName="comp" presStyleCnt="0"/>
      <dgm:spPr/>
    </dgm:pt>
    <dgm:pt modelId="{5BBC1A15-A4B9-7B43-88B8-A04151520998}" type="pres">
      <dgm:prSet presAssocID="{9A92BC41-58ED-2240-B5DA-8CCBD6793223}" presName="box" presStyleLbl="node1" presStyleIdx="2" presStyleCnt="4"/>
      <dgm:spPr/>
    </dgm:pt>
    <dgm:pt modelId="{8EC752F4-A388-7540-8C67-14CA81074013}" type="pres">
      <dgm:prSet presAssocID="{9A92BC41-58ED-2240-B5DA-8CCBD6793223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  <dgm:pt modelId="{4700500E-ACB3-A049-ACB8-5898D372EF6E}" type="pres">
      <dgm:prSet presAssocID="{9A92BC41-58ED-2240-B5DA-8CCBD6793223}" presName="text" presStyleLbl="node1" presStyleIdx="2" presStyleCnt="4">
        <dgm:presLayoutVars>
          <dgm:bulletEnabled val="1"/>
        </dgm:presLayoutVars>
      </dgm:prSet>
      <dgm:spPr/>
    </dgm:pt>
    <dgm:pt modelId="{C2EE014E-F934-AC48-9449-EEEE546A2546}" type="pres">
      <dgm:prSet presAssocID="{39B7D658-37EA-054F-B272-A683BE73FE78}" presName="spacer" presStyleCnt="0"/>
      <dgm:spPr/>
    </dgm:pt>
    <dgm:pt modelId="{B8FA93B2-657E-BC44-B156-EC0155D03B92}" type="pres">
      <dgm:prSet presAssocID="{17546ADF-8AE8-CE4F-B149-4C95676198A8}" presName="comp" presStyleCnt="0"/>
      <dgm:spPr/>
    </dgm:pt>
    <dgm:pt modelId="{D1213CF0-A247-1145-B257-CFD7A538CF72}" type="pres">
      <dgm:prSet presAssocID="{17546ADF-8AE8-CE4F-B149-4C95676198A8}" presName="box" presStyleLbl="node1" presStyleIdx="3" presStyleCnt="4"/>
      <dgm:spPr/>
    </dgm:pt>
    <dgm:pt modelId="{B2C496BA-C616-C246-BB36-5E40563071E0}" type="pres">
      <dgm:prSet presAssocID="{17546ADF-8AE8-CE4F-B149-4C95676198A8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0" b="-80000"/>
          </a:stretch>
        </a:blipFill>
      </dgm:spPr>
    </dgm:pt>
    <dgm:pt modelId="{7A1A4FA9-E629-C14F-BB4A-05A8495BE6BC}" type="pres">
      <dgm:prSet presAssocID="{17546ADF-8AE8-CE4F-B149-4C95676198A8}" presName="text" presStyleLbl="node1" presStyleIdx="3" presStyleCnt="4">
        <dgm:presLayoutVars>
          <dgm:bulletEnabled val="1"/>
        </dgm:presLayoutVars>
      </dgm:prSet>
      <dgm:spPr/>
    </dgm:pt>
  </dgm:ptLst>
  <dgm:cxnLst>
    <dgm:cxn modelId="{F1C25819-6B41-2245-8583-08B434F15178}" type="presOf" srcId="{9A92BC41-58ED-2240-B5DA-8CCBD6793223}" destId="{4700500E-ACB3-A049-ACB8-5898D372EF6E}" srcOrd="1" destOrd="0" presId="urn:microsoft.com/office/officeart/2005/8/layout/vList4"/>
    <dgm:cxn modelId="{7D70C91F-1097-D549-83D9-41EF6F835F9D}" type="presOf" srcId="{1AF5A89F-E49E-1842-9754-B8576BBB2946}" destId="{A824A4AC-9121-744B-83FE-9CD7052AF8C5}" srcOrd="1" destOrd="0" presId="urn:microsoft.com/office/officeart/2005/8/layout/vList4"/>
    <dgm:cxn modelId="{A77FF34F-BEDB-8B43-9242-2F35CCEEDCCB}" srcId="{0B188555-3B7E-8B44-BFD3-58185F502E80}" destId="{29EC774B-B48B-024E-9104-6147E8AD87A7}" srcOrd="1" destOrd="0" parTransId="{362947A2-681D-6E42-B0E9-A7A174956226}" sibTransId="{E3E52699-BFA9-6942-AEDB-85726C500149}"/>
    <dgm:cxn modelId="{A98ABF60-4A2C-8A4D-953F-C11B1B5F9F49}" type="presOf" srcId="{9A92BC41-58ED-2240-B5DA-8CCBD6793223}" destId="{5BBC1A15-A4B9-7B43-88B8-A04151520998}" srcOrd="0" destOrd="0" presId="urn:microsoft.com/office/officeart/2005/8/layout/vList4"/>
    <dgm:cxn modelId="{2464D76C-9D00-B941-B8BC-8C8E0A3AFE57}" srcId="{0B188555-3B7E-8B44-BFD3-58185F502E80}" destId="{1AF5A89F-E49E-1842-9754-B8576BBB2946}" srcOrd="0" destOrd="0" parTransId="{609EB72D-E9B5-7F48-82FE-591B0DA102CD}" sibTransId="{620E5040-822C-B444-8948-E2A47D9BF123}"/>
    <dgm:cxn modelId="{58559697-F488-0B4A-A74E-5071F82FEDB5}" type="presOf" srcId="{29EC774B-B48B-024E-9104-6147E8AD87A7}" destId="{886F671C-B01A-104B-B620-ED065F4E3F80}" srcOrd="1" destOrd="0" presId="urn:microsoft.com/office/officeart/2005/8/layout/vList4"/>
    <dgm:cxn modelId="{2B07C9BF-0152-D14C-82E2-1B110920C572}" type="presOf" srcId="{0B188555-3B7E-8B44-BFD3-58185F502E80}" destId="{09BE7967-694A-5643-9DD2-91CF99C828D7}" srcOrd="0" destOrd="0" presId="urn:microsoft.com/office/officeart/2005/8/layout/vList4"/>
    <dgm:cxn modelId="{322412C9-402B-6047-8BB4-B8B675FE470C}" type="presOf" srcId="{1AF5A89F-E49E-1842-9754-B8576BBB2946}" destId="{79D66530-879F-A540-AB3B-DF22A6D2D678}" srcOrd="0" destOrd="0" presId="urn:microsoft.com/office/officeart/2005/8/layout/vList4"/>
    <dgm:cxn modelId="{8A065DCC-9F96-C34B-9DAD-58D2E0D732E7}" srcId="{0B188555-3B7E-8B44-BFD3-58185F502E80}" destId="{9A92BC41-58ED-2240-B5DA-8CCBD6793223}" srcOrd="2" destOrd="0" parTransId="{19542054-3230-D64E-8522-E3D1AAA9A48A}" sibTransId="{39B7D658-37EA-054F-B272-A683BE73FE78}"/>
    <dgm:cxn modelId="{8F1C4CDF-20D1-C245-81EA-1F23834E136B}" srcId="{0B188555-3B7E-8B44-BFD3-58185F502E80}" destId="{17546ADF-8AE8-CE4F-B149-4C95676198A8}" srcOrd="3" destOrd="0" parTransId="{90903E05-BC91-2847-A048-0D8B59BA6247}" sibTransId="{EC9E611C-091A-B544-AA3E-D03DE1457EA3}"/>
    <dgm:cxn modelId="{08941EE8-0BAC-6546-8329-E494A0B0AAFE}" type="presOf" srcId="{17546ADF-8AE8-CE4F-B149-4C95676198A8}" destId="{7A1A4FA9-E629-C14F-BB4A-05A8495BE6BC}" srcOrd="1" destOrd="0" presId="urn:microsoft.com/office/officeart/2005/8/layout/vList4"/>
    <dgm:cxn modelId="{267F90EC-DAB4-5845-A04A-63BC272B2DE9}" type="presOf" srcId="{29EC774B-B48B-024E-9104-6147E8AD87A7}" destId="{6E01E6C2-8EFA-7740-8900-5C75381536CE}" srcOrd="0" destOrd="0" presId="urn:microsoft.com/office/officeart/2005/8/layout/vList4"/>
    <dgm:cxn modelId="{DAA12CEF-A151-8944-AD04-CE98081377BB}" type="presOf" srcId="{17546ADF-8AE8-CE4F-B149-4C95676198A8}" destId="{D1213CF0-A247-1145-B257-CFD7A538CF72}" srcOrd="0" destOrd="0" presId="urn:microsoft.com/office/officeart/2005/8/layout/vList4"/>
    <dgm:cxn modelId="{50ADF387-0B36-9146-B161-36421B735FBE}" type="presParOf" srcId="{09BE7967-694A-5643-9DD2-91CF99C828D7}" destId="{199BD07C-C29C-1543-913D-2F548FF57431}" srcOrd="0" destOrd="0" presId="urn:microsoft.com/office/officeart/2005/8/layout/vList4"/>
    <dgm:cxn modelId="{E4E7EA04-3A5B-3C44-9575-CC1A2848CDA8}" type="presParOf" srcId="{199BD07C-C29C-1543-913D-2F548FF57431}" destId="{79D66530-879F-A540-AB3B-DF22A6D2D678}" srcOrd="0" destOrd="0" presId="urn:microsoft.com/office/officeart/2005/8/layout/vList4"/>
    <dgm:cxn modelId="{88B39E0D-EC8B-EC40-A9AB-70278581D481}" type="presParOf" srcId="{199BD07C-C29C-1543-913D-2F548FF57431}" destId="{4836A5A1-B747-AD44-894E-7106D64F78FA}" srcOrd="1" destOrd="0" presId="urn:microsoft.com/office/officeart/2005/8/layout/vList4"/>
    <dgm:cxn modelId="{F917B228-4787-9E4B-989D-6243A43E9389}" type="presParOf" srcId="{199BD07C-C29C-1543-913D-2F548FF57431}" destId="{A824A4AC-9121-744B-83FE-9CD7052AF8C5}" srcOrd="2" destOrd="0" presId="urn:microsoft.com/office/officeart/2005/8/layout/vList4"/>
    <dgm:cxn modelId="{0397C7FF-88D8-F946-854A-D767368A8C4A}" type="presParOf" srcId="{09BE7967-694A-5643-9DD2-91CF99C828D7}" destId="{C861389F-FE06-434E-B37D-37E50682EE45}" srcOrd="1" destOrd="0" presId="urn:microsoft.com/office/officeart/2005/8/layout/vList4"/>
    <dgm:cxn modelId="{F88583B0-CC1A-7842-87FA-30C0EB8117A2}" type="presParOf" srcId="{09BE7967-694A-5643-9DD2-91CF99C828D7}" destId="{61CE55DB-CD53-0C46-A56A-04289B39EDE8}" srcOrd="2" destOrd="0" presId="urn:microsoft.com/office/officeart/2005/8/layout/vList4"/>
    <dgm:cxn modelId="{9B5B4DEB-0864-1048-A9A2-8B41181413CE}" type="presParOf" srcId="{61CE55DB-CD53-0C46-A56A-04289B39EDE8}" destId="{6E01E6C2-8EFA-7740-8900-5C75381536CE}" srcOrd="0" destOrd="0" presId="urn:microsoft.com/office/officeart/2005/8/layout/vList4"/>
    <dgm:cxn modelId="{EDFC0BF6-1137-CC48-9129-17C80BC2F592}" type="presParOf" srcId="{61CE55DB-CD53-0C46-A56A-04289B39EDE8}" destId="{B34A6B69-59F5-3D48-B0D7-ED4E854BFB85}" srcOrd="1" destOrd="0" presId="urn:microsoft.com/office/officeart/2005/8/layout/vList4"/>
    <dgm:cxn modelId="{AE6AB575-7234-8F4B-9A07-B50B10B21AD2}" type="presParOf" srcId="{61CE55DB-CD53-0C46-A56A-04289B39EDE8}" destId="{886F671C-B01A-104B-B620-ED065F4E3F80}" srcOrd="2" destOrd="0" presId="urn:microsoft.com/office/officeart/2005/8/layout/vList4"/>
    <dgm:cxn modelId="{2E98797B-92B4-DA41-9B94-FCDF6EE048E0}" type="presParOf" srcId="{09BE7967-694A-5643-9DD2-91CF99C828D7}" destId="{82C45E00-2B06-7F4C-B05C-4E9556639197}" srcOrd="3" destOrd="0" presId="urn:microsoft.com/office/officeart/2005/8/layout/vList4"/>
    <dgm:cxn modelId="{90775DE0-B8B7-E74A-B161-4070E071A83F}" type="presParOf" srcId="{09BE7967-694A-5643-9DD2-91CF99C828D7}" destId="{428738FF-CCA4-494C-877A-7470A229F3E3}" srcOrd="4" destOrd="0" presId="urn:microsoft.com/office/officeart/2005/8/layout/vList4"/>
    <dgm:cxn modelId="{B18BD204-BDF5-E34C-B8C9-E5B72556F2AE}" type="presParOf" srcId="{428738FF-CCA4-494C-877A-7470A229F3E3}" destId="{5BBC1A15-A4B9-7B43-88B8-A04151520998}" srcOrd="0" destOrd="0" presId="urn:microsoft.com/office/officeart/2005/8/layout/vList4"/>
    <dgm:cxn modelId="{98B04E58-3A82-9744-A9EB-725128338D21}" type="presParOf" srcId="{428738FF-CCA4-494C-877A-7470A229F3E3}" destId="{8EC752F4-A388-7540-8C67-14CA81074013}" srcOrd="1" destOrd="0" presId="urn:microsoft.com/office/officeart/2005/8/layout/vList4"/>
    <dgm:cxn modelId="{11F37579-7E22-994F-A5C5-930936EEE8D5}" type="presParOf" srcId="{428738FF-CCA4-494C-877A-7470A229F3E3}" destId="{4700500E-ACB3-A049-ACB8-5898D372EF6E}" srcOrd="2" destOrd="0" presId="urn:microsoft.com/office/officeart/2005/8/layout/vList4"/>
    <dgm:cxn modelId="{2EB31162-623C-EF42-AE92-22D27BF7C8EE}" type="presParOf" srcId="{09BE7967-694A-5643-9DD2-91CF99C828D7}" destId="{C2EE014E-F934-AC48-9449-EEEE546A2546}" srcOrd="5" destOrd="0" presId="urn:microsoft.com/office/officeart/2005/8/layout/vList4"/>
    <dgm:cxn modelId="{A306A399-74AB-4E4A-933F-F06B34A5D3A5}" type="presParOf" srcId="{09BE7967-694A-5643-9DD2-91CF99C828D7}" destId="{B8FA93B2-657E-BC44-B156-EC0155D03B92}" srcOrd="6" destOrd="0" presId="urn:microsoft.com/office/officeart/2005/8/layout/vList4"/>
    <dgm:cxn modelId="{D8E94B6C-110C-A340-92D5-D798F09BC285}" type="presParOf" srcId="{B8FA93B2-657E-BC44-B156-EC0155D03B92}" destId="{D1213CF0-A247-1145-B257-CFD7A538CF72}" srcOrd="0" destOrd="0" presId="urn:microsoft.com/office/officeart/2005/8/layout/vList4"/>
    <dgm:cxn modelId="{07C8A002-2D2F-E140-99E3-E32E003EB241}" type="presParOf" srcId="{B8FA93B2-657E-BC44-B156-EC0155D03B92}" destId="{B2C496BA-C616-C246-BB36-5E40563071E0}" srcOrd="1" destOrd="0" presId="urn:microsoft.com/office/officeart/2005/8/layout/vList4"/>
    <dgm:cxn modelId="{70C54132-AA03-2A4A-9376-B686C12743E6}" type="presParOf" srcId="{B8FA93B2-657E-BC44-B156-EC0155D03B92}" destId="{7A1A4FA9-E629-C14F-BB4A-05A8495BE6B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66530-879F-A540-AB3B-DF22A6D2D678}">
      <dsp:nvSpPr>
        <dsp:cNvPr id="0" name=""/>
        <dsp:cNvSpPr/>
      </dsp:nvSpPr>
      <dsp:spPr>
        <a:xfrm>
          <a:off x="0" y="0"/>
          <a:ext cx="10515600" cy="1011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Your code</a:t>
          </a:r>
        </a:p>
      </dsp:txBody>
      <dsp:txXfrm>
        <a:off x="2204254" y="0"/>
        <a:ext cx="8311345" cy="1011346"/>
      </dsp:txXfrm>
    </dsp:sp>
    <dsp:sp modelId="{4836A5A1-B747-AD44-894E-7106D64F78FA}">
      <dsp:nvSpPr>
        <dsp:cNvPr id="0" name=""/>
        <dsp:cNvSpPr/>
      </dsp:nvSpPr>
      <dsp:spPr>
        <a:xfrm>
          <a:off x="101134" y="101134"/>
          <a:ext cx="2103120" cy="809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01E6C2-8EFA-7740-8900-5C75381536CE}">
      <dsp:nvSpPr>
        <dsp:cNvPr id="0" name=""/>
        <dsp:cNvSpPr/>
      </dsp:nvSpPr>
      <dsp:spPr>
        <a:xfrm>
          <a:off x="0" y="1112480"/>
          <a:ext cx="10515600" cy="1011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Ubuntu / Base</a:t>
          </a:r>
        </a:p>
      </dsp:txBody>
      <dsp:txXfrm>
        <a:off x="2204254" y="1112480"/>
        <a:ext cx="8311345" cy="1011346"/>
      </dsp:txXfrm>
    </dsp:sp>
    <dsp:sp modelId="{B34A6B69-59F5-3D48-B0D7-ED4E854BFB85}">
      <dsp:nvSpPr>
        <dsp:cNvPr id="0" name=""/>
        <dsp:cNvSpPr/>
      </dsp:nvSpPr>
      <dsp:spPr>
        <a:xfrm>
          <a:off x="101134" y="1213615"/>
          <a:ext cx="2103120" cy="809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0" b="-80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C1A15-A4B9-7B43-88B8-A04151520998}">
      <dsp:nvSpPr>
        <dsp:cNvPr id="0" name=""/>
        <dsp:cNvSpPr/>
      </dsp:nvSpPr>
      <dsp:spPr>
        <a:xfrm>
          <a:off x="0" y="2224961"/>
          <a:ext cx="10515600" cy="1011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Docker</a:t>
          </a:r>
        </a:p>
      </dsp:txBody>
      <dsp:txXfrm>
        <a:off x="2204254" y="2224961"/>
        <a:ext cx="8311345" cy="1011346"/>
      </dsp:txXfrm>
    </dsp:sp>
    <dsp:sp modelId="{8EC752F4-A388-7540-8C67-14CA81074013}">
      <dsp:nvSpPr>
        <dsp:cNvPr id="0" name=""/>
        <dsp:cNvSpPr/>
      </dsp:nvSpPr>
      <dsp:spPr>
        <a:xfrm>
          <a:off x="101134" y="2326096"/>
          <a:ext cx="2103120" cy="809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13CF0-A247-1145-B257-CFD7A538CF72}">
      <dsp:nvSpPr>
        <dsp:cNvPr id="0" name=""/>
        <dsp:cNvSpPr/>
      </dsp:nvSpPr>
      <dsp:spPr>
        <a:xfrm>
          <a:off x="0" y="3337442"/>
          <a:ext cx="10515600" cy="10113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Host</a:t>
          </a:r>
        </a:p>
      </dsp:txBody>
      <dsp:txXfrm>
        <a:off x="2204254" y="3337442"/>
        <a:ext cx="8311345" cy="1011346"/>
      </dsp:txXfrm>
    </dsp:sp>
    <dsp:sp modelId="{B2C496BA-C616-C246-BB36-5E40563071E0}">
      <dsp:nvSpPr>
        <dsp:cNvPr id="0" name=""/>
        <dsp:cNvSpPr/>
      </dsp:nvSpPr>
      <dsp:spPr>
        <a:xfrm>
          <a:off x="101134" y="3438576"/>
          <a:ext cx="2103120" cy="809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0" b="-80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1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1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4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0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6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7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6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3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98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88F513-C0CF-DA42-8C21-9772534B2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719"/>
          <a:stretch/>
        </p:blipFill>
        <p:spPr>
          <a:xfrm>
            <a:off x="12455908" y="3939988"/>
            <a:ext cx="4533186" cy="2635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044CD-E001-0C4E-9CB1-936B13FDD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Docker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E1C9A-7B28-9A48-9F85-BCFAD2CF5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Jon Grythe Stødle</a:t>
            </a:r>
          </a:p>
        </p:txBody>
      </p:sp>
    </p:spTree>
    <p:extLst>
      <p:ext uri="{BB962C8B-B14F-4D97-AF65-F5344CB8AC3E}">
        <p14:creationId xmlns:p14="http://schemas.microsoft.com/office/powerpoint/2010/main" val="309151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87 0.02314 L -1.4556 0.02314 " pathEditMode="relative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F548-E1EA-1140-B8FE-B49FF332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64A255D-76D1-C141-8092-521E5FE7F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7018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719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1B3E3-BB4F-5A42-883F-E8053CCEC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F181E-96C0-D94B-9041-60B013E61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DEMO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818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12</Words>
  <Application>Microsoft Macintosh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Docker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Jon Stødle</dc:creator>
  <cp:lastModifiedBy>Jon Stødle</cp:lastModifiedBy>
  <cp:revision>5</cp:revision>
  <dcterms:created xsi:type="dcterms:W3CDTF">2018-08-27T19:46:14Z</dcterms:created>
  <dcterms:modified xsi:type="dcterms:W3CDTF">2018-08-27T20:37:09Z</dcterms:modified>
</cp:coreProperties>
</file>